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99" r:id="rId2"/>
    <p:sldId id="297" r:id="rId3"/>
    <p:sldId id="321" r:id="rId4"/>
    <p:sldId id="259" r:id="rId5"/>
    <p:sldId id="331" r:id="rId6"/>
    <p:sldId id="325" r:id="rId7"/>
    <p:sldId id="327" r:id="rId8"/>
    <p:sldId id="332" r:id="rId9"/>
    <p:sldId id="328" r:id="rId10"/>
    <p:sldId id="330" r:id="rId11"/>
    <p:sldId id="324" r:id="rId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64E9BE-C2C9-4890-80FD-477163ACFAD4}" v="39" dt="2019-10-02T15:10:30.269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07" y="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e Rhéaume" userId="7a450330b0689dca" providerId="LiveId" clId="{3464E9BE-C2C9-4890-80FD-477163ACFAD4}"/>
    <pc:docChg chg="custSel addSld delSld modSld">
      <pc:chgData name="Stéphane Rhéaume" userId="7a450330b0689dca" providerId="LiveId" clId="{3464E9BE-C2C9-4890-80FD-477163ACFAD4}" dt="2019-10-02T16:38:21.994" v="1559"/>
      <pc:docMkLst>
        <pc:docMk/>
      </pc:docMkLst>
      <pc:sldChg chg="modSp modAnim">
        <pc:chgData name="Stéphane Rhéaume" userId="7a450330b0689dca" providerId="LiveId" clId="{3464E9BE-C2C9-4890-80FD-477163ACFAD4}" dt="2019-10-02T16:38:21.994" v="1559"/>
        <pc:sldMkLst>
          <pc:docMk/>
          <pc:sldMk cId="117567474" sldId="324"/>
        </pc:sldMkLst>
        <pc:spChg chg="mod">
          <ac:chgData name="Stéphane Rhéaume" userId="7a450330b0689dca" providerId="LiveId" clId="{3464E9BE-C2C9-4890-80FD-477163ACFAD4}" dt="2019-10-02T15:09:02.864" v="1555" actId="20577"/>
          <ac:spMkLst>
            <pc:docMk/>
            <pc:sldMk cId="117567474" sldId="324"/>
            <ac:spMk id="6" creationId="{CE207A3F-3CC2-41B4-B677-18608E9A8F8F}"/>
          </ac:spMkLst>
        </pc:spChg>
      </pc:sldChg>
      <pc:sldChg chg="del">
        <pc:chgData name="Stéphane Rhéaume" userId="7a450330b0689dca" providerId="LiveId" clId="{3464E9BE-C2C9-4890-80FD-477163ACFAD4}" dt="2019-10-02T14:53:24.684" v="170" actId="2696"/>
        <pc:sldMkLst>
          <pc:docMk/>
          <pc:sldMk cId="2986800141" sldId="326"/>
        </pc:sldMkLst>
      </pc:sldChg>
      <pc:sldChg chg="modSp">
        <pc:chgData name="Stéphane Rhéaume" userId="7a450330b0689dca" providerId="LiveId" clId="{3464E9BE-C2C9-4890-80FD-477163ACFAD4}" dt="2019-10-02T14:53:34.458" v="181" actId="6549"/>
        <pc:sldMkLst>
          <pc:docMk/>
          <pc:sldMk cId="3640904507" sldId="326"/>
        </pc:sldMkLst>
        <pc:spChg chg="mod">
          <ac:chgData name="Stéphane Rhéaume" userId="7a450330b0689dca" providerId="LiveId" clId="{3464E9BE-C2C9-4890-80FD-477163ACFAD4}" dt="2019-10-02T14:53:34.458" v="181" actId="6549"/>
          <ac:spMkLst>
            <pc:docMk/>
            <pc:sldMk cId="3640904507" sldId="326"/>
            <ac:spMk id="128" creationId="{00000000-0000-0000-0000-000000000000}"/>
          </ac:spMkLst>
        </pc:spChg>
      </pc:sldChg>
      <pc:sldChg chg="addSp delSp modSp add">
        <pc:chgData name="Stéphane Rhéaume" userId="7a450330b0689dca" providerId="LiveId" clId="{3464E9BE-C2C9-4890-80FD-477163ACFAD4}" dt="2019-10-02T14:53:03.744" v="169" actId="14100"/>
        <pc:sldMkLst>
          <pc:docMk/>
          <pc:sldMk cId="1326100842" sldId="331"/>
        </pc:sldMkLst>
        <pc:spChg chg="add del mod">
          <ac:chgData name="Stéphane Rhéaume" userId="7a450330b0689dca" providerId="LiveId" clId="{3464E9BE-C2C9-4890-80FD-477163ACFAD4}" dt="2019-10-02T14:52:39.543" v="163"/>
          <ac:spMkLst>
            <pc:docMk/>
            <pc:sldMk cId="1326100842" sldId="331"/>
            <ac:spMk id="2" creationId="{FED915AF-12D0-482E-AF96-E58F202D89CF}"/>
          </ac:spMkLst>
        </pc:spChg>
        <pc:spChg chg="mod">
          <ac:chgData name="Stéphane Rhéaume" userId="7a450330b0689dca" providerId="LiveId" clId="{3464E9BE-C2C9-4890-80FD-477163ACFAD4}" dt="2019-10-02T14:53:03.744" v="169" actId="14100"/>
          <ac:spMkLst>
            <pc:docMk/>
            <pc:sldMk cId="1326100842" sldId="331"/>
            <ac:spMk id="4" creationId="{3514EB50-787B-4848-AE3B-F142AB585989}"/>
          </ac:spMkLst>
        </pc:spChg>
        <pc:spChg chg="del">
          <ac:chgData name="Stéphane Rhéaume" userId="7a450330b0689dca" providerId="LiveId" clId="{3464E9BE-C2C9-4890-80FD-477163ACFAD4}" dt="2019-10-02T14:52:37.558" v="162"/>
          <ac:spMkLst>
            <pc:docMk/>
            <pc:sldMk cId="1326100842" sldId="331"/>
            <ac:spMk id="128" creationId="{00000000-0000-0000-0000-000000000000}"/>
          </ac:spMkLst>
        </pc:spChg>
      </pc:sldChg>
      <pc:sldChg chg="modSp add modAnim">
        <pc:chgData name="Stéphane Rhéaume" userId="7a450330b0689dca" providerId="LiveId" clId="{3464E9BE-C2C9-4890-80FD-477163ACFAD4}" dt="2019-10-02T15:10:30.269" v="1556"/>
        <pc:sldMkLst>
          <pc:docMk/>
          <pc:sldMk cId="2196309188" sldId="332"/>
        </pc:sldMkLst>
        <pc:spChg chg="mod">
          <ac:chgData name="Stéphane Rhéaume" userId="7a450330b0689dca" providerId="LiveId" clId="{3464E9BE-C2C9-4890-80FD-477163ACFAD4}" dt="2019-10-02T15:10:30.269" v="1556"/>
          <ac:spMkLst>
            <pc:docMk/>
            <pc:sldMk cId="2196309188" sldId="332"/>
            <ac:spMk id="4" creationId="{3514EB50-787B-4848-AE3B-F142AB585989}"/>
          </ac:spMkLst>
        </pc:spChg>
        <pc:spChg chg="mod">
          <ac:chgData name="Stéphane Rhéaume" userId="7a450330b0689dca" providerId="LiveId" clId="{3464E9BE-C2C9-4890-80FD-477163ACFAD4}" dt="2019-10-02T14:54:01.033" v="250" actId="6549"/>
          <ac:spMkLst>
            <pc:docMk/>
            <pc:sldMk cId="2196309188" sldId="332"/>
            <ac:spMk id="12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« Saisissez une citation ici. »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 Saisissez une citation ici. »</a:t>
            </a:r>
          </a:p>
        </p:txBody>
      </p:sp>
      <p:sp>
        <p:nvSpPr>
          <p:cNvPr id="94" name="-Gilles Allain"/>
          <p:cNvSpPr txBox="1"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-Gilles Allain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4"/>
              </a:buBlip>
            </a:lvl1pPr>
            <a:lvl2pPr>
              <a:buBlip>
                <a:blip r:embed="rId14"/>
              </a:buBlip>
            </a:lvl2pPr>
            <a:lvl3pPr>
              <a:buBlip>
                <a:blip r:embed="rId14"/>
              </a:buBlip>
            </a:lvl3pPr>
            <a:lvl4pPr>
              <a:buBlip>
                <a:blip r:embed="rId14"/>
              </a:buBlip>
            </a:lvl4pPr>
            <a:lvl5pPr>
              <a:buBlip>
                <a:blip r:embed="rId14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37299" y="9296399"/>
            <a:ext cx="323479" cy="457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4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FD6B52-22F4-4CA7-9A4D-E03E7D4D9BEA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C57D3B-F3DB-4F7D-9260-A515D10CB841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D1C288D-4386-4DCF-9591-A560005DF07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6" name="JOB: Quand le ciel nous tombe sur la tête…">
            <a:extLst>
              <a:ext uri="{FF2B5EF4-FFF2-40B4-BE49-F238E27FC236}">
                <a16:creationId xmlns:a16="http://schemas.microsoft.com/office/drawing/2014/main" id="{2D1E2797-6C34-44D4-B757-38239393ED98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969000" y="1009374"/>
            <a:ext cx="65532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1478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12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hangingPunct="1"/>
            <a:r>
              <a:rPr lang="fr-CA" sz="80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Trois brins de sagesse… </a:t>
            </a:r>
          </a:p>
        </p:txBody>
      </p:sp>
      <p:sp>
        <p:nvSpPr>
          <p:cNvPr id="7" name="JOB: Quand le ciel nous tombe sur la tête…">
            <a:extLst>
              <a:ext uri="{FF2B5EF4-FFF2-40B4-BE49-F238E27FC236}">
                <a16:creationId xmlns:a16="http://schemas.microsoft.com/office/drawing/2014/main" id="{A3CE5139-AFF0-4AF3-991A-758D8B94C995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54000" y="6400800"/>
            <a:ext cx="5486401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ctr" defTabSz="41478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112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0" marR="0" indent="0" algn="l" defTabSz="5842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algn="l" hangingPunct="1"/>
            <a:r>
              <a:rPr lang="fr-CA" sz="4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Réflexions sur le livre de l’</a:t>
            </a:r>
            <a:r>
              <a:rPr lang="fr-CA" sz="4400" b="1" dirty="0" err="1">
                <a:solidFill>
                  <a:schemeClr val="bg2">
                    <a:lumMod val="20000"/>
                    <a:lumOff val="80000"/>
                  </a:schemeClr>
                </a:solidFill>
              </a:rPr>
              <a:t>Écclésiaste</a:t>
            </a:r>
            <a:endParaRPr lang="fr-CA" sz="44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48207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654F3E-496A-4411-854D-4A4C0D22B679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11200" y="609600"/>
            <a:ext cx="11658600" cy="16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5400" b="1" dirty="0"/>
              <a:t>La pratique des </a:t>
            </a:r>
            <a:r>
              <a:rPr lang="fr-CA" sz="5400" b="1" dirty="0" err="1"/>
              <a:t>voeux</a:t>
            </a:r>
            <a:endParaRPr lang="fr-CA" sz="5400" b="1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3392D73-350F-43F8-85F2-129865CD632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11583" y="1981200"/>
            <a:ext cx="11353800" cy="637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marL="0" indent="0" hangingPunct="1">
              <a:buFontTx/>
              <a:buNone/>
            </a:pPr>
            <a:r>
              <a:rPr lang="fr-CA" dirty="0"/>
              <a:t> </a:t>
            </a:r>
          </a:p>
          <a:p>
            <a:pPr marL="0" indent="0" algn="ctr" hangingPunct="1">
              <a:buFontTx/>
              <a:buNone/>
            </a:pPr>
            <a:endParaRPr lang="fr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80890-B412-4685-AA40-A8719A833B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3599" y="2080590"/>
            <a:ext cx="115017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dirty="0"/>
              <a:t>3 Lorsque tu as fait un vœu à Dieu, ne tarde pas à l'accomplir, car il n'aime pas les hommes insensés : accomplis le vœu que tu as fait !  </a:t>
            </a:r>
          </a:p>
          <a:p>
            <a:pPr algn="l"/>
            <a:endParaRPr lang="fr-CA" sz="800" dirty="0"/>
          </a:p>
          <a:p>
            <a:pPr algn="l"/>
            <a:r>
              <a:rPr lang="fr-CA" dirty="0"/>
              <a:t>4 Mieux vaut pour toi ne point faire de vœu que d’en faire un et de ne pas l’accomplir. </a:t>
            </a:r>
          </a:p>
          <a:p>
            <a:pPr algn="l"/>
            <a:endParaRPr lang="fr-CA" sz="800" dirty="0"/>
          </a:p>
          <a:p>
            <a:pPr algn="l"/>
            <a:r>
              <a:rPr lang="fr-CA" dirty="0"/>
              <a:t>5 Ne permets pas à ta bouche de te faire pécher et ne dis pas en présence de l’envoyé de Dieu que c’est une imprudence. Pourquoi Dieu s’irriterait-il de tes paroles et détruirait-il l’ouvrage de tes mains ? </a:t>
            </a:r>
          </a:p>
          <a:p>
            <a:pPr algn="l"/>
            <a:endParaRPr lang="fr-CA" sz="800" dirty="0"/>
          </a:p>
          <a:p>
            <a:pPr algn="l"/>
            <a:r>
              <a:rPr lang="fr-CA" dirty="0"/>
              <a:t>6 Car, s’il y a des vanités dans la multitude des songes, il y en a aussi dans beaucoup de paroles. C'est pourquoi, crains Dieu ! </a:t>
            </a:r>
          </a:p>
        </p:txBody>
      </p:sp>
    </p:spTree>
    <p:extLst>
      <p:ext uri="{BB962C8B-B14F-4D97-AF65-F5344CB8AC3E}">
        <p14:creationId xmlns:p14="http://schemas.microsoft.com/office/powerpoint/2010/main" val="24263095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OB: Quand le ciel nous tombe sur la tête…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000" y="635000"/>
            <a:ext cx="11658600" cy="2108200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5112"/>
            </a:lvl1pPr>
          </a:lstStyle>
          <a:p>
            <a:r>
              <a:rPr lang="fr-CA" sz="5400" b="1" dirty="0"/>
              <a:t>Applications </a:t>
            </a:r>
            <a:br>
              <a:rPr lang="fr-CA" sz="5400" b="1" dirty="0"/>
            </a:br>
            <a:r>
              <a:rPr lang="fr-CA" sz="4400" b="1" dirty="0"/>
              <a:t>(pour éviter quelques travers religieux)</a:t>
            </a:r>
            <a:endParaRPr sz="44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07A3F-3CC2-41B4-B677-18608E9A8F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63599" y="2630229"/>
            <a:ext cx="11277601" cy="407537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endParaRPr lang="fr-CA" sz="800" dirty="0"/>
          </a:p>
          <a:p>
            <a:pPr algn="l"/>
            <a:endParaRPr lang="fr-CA" sz="7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CA" sz="4000" dirty="0"/>
              <a:t>Avant le culte : </a:t>
            </a:r>
            <a:r>
              <a:rPr lang="fr-CA" sz="4000" i="1" dirty="0"/>
              <a:t>préparation </a:t>
            </a:r>
            <a:r>
              <a:rPr lang="fr-CA" sz="3200" dirty="0"/>
              <a:t>(pour être mieux disposé et offrir le meilleur de ma louange et de ma reconnaissance)</a:t>
            </a:r>
          </a:p>
          <a:p>
            <a:pPr algn="l"/>
            <a:endParaRPr lang="fr-CA" sz="32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CA" sz="4000" dirty="0"/>
              <a:t>Pendant le culte : </a:t>
            </a:r>
            <a:r>
              <a:rPr lang="fr-CA" sz="4000" i="1" dirty="0"/>
              <a:t>concentration </a:t>
            </a:r>
            <a:r>
              <a:rPr lang="fr-CA" sz="3200" dirty="0"/>
              <a:t>(pour mieux écouter et recevoir la Parole de Dieu)</a:t>
            </a:r>
            <a:r>
              <a:rPr lang="fr-CA" sz="3200" i="1" dirty="0"/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CA" sz="3200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CA" sz="4000" dirty="0"/>
              <a:t>Après le culte : </a:t>
            </a:r>
            <a:r>
              <a:rPr lang="fr-CA" sz="4000" i="1" dirty="0"/>
              <a:t>réflexion </a:t>
            </a:r>
            <a:r>
              <a:rPr lang="fr-CA" sz="3200" dirty="0"/>
              <a:t>(pour mieux appliquer ou relier à ma vie ce que j’ai entendu)</a:t>
            </a:r>
            <a:endParaRPr lang="fr-CA" sz="3500" dirty="0"/>
          </a:p>
          <a:p>
            <a:pPr algn="l"/>
            <a:r>
              <a:rPr lang="fr-CA" sz="3500" dirty="0"/>
              <a:t> </a:t>
            </a:r>
          </a:p>
          <a:p>
            <a:pPr algn="l"/>
            <a:endParaRPr lang="fr-CA" sz="800" dirty="0"/>
          </a:p>
          <a:p>
            <a:pPr algn="l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567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654F3E-496A-4411-854D-4A4C0D22B679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11200" y="609600"/>
            <a:ext cx="11658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5400" b="1" dirty="0"/>
              <a:t>Ecclésiaste 4.17-5.6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3392D73-350F-43F8-85F2-129865CD632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11583" y="1981200"/>
            <a:ext cx="11353800" cy="637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marL="0" indent="0" hangingPunct="1">
              <a:buFontTx/>
              <a:buNone/>
            </a:pPr>
            <a:r>
              <a:rPr lang="fr-CA" dirty="0"/>
              <a:t> </a:t>
            </a:r>
          </a:p>
          <a:p>
            <a:pPr marL="0" indent="0" algn="ctr" hangingPunct="1">
              <a:buFontTx/>
              <a:buNone/>
            </a:pPr>
            <a:endParaRPr lang="fr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80890-B412-4685-AA40-A8719A833B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3598" y="2053757"/>
            <a:ext cx="11501785" cy="670924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l"/>
            <a:r>
              <a:rPr lang="fr-CA" sz="3500" dirty="0"/>
              <a:t>17 Prends garde à ton pied lorsque tu entres dans la maison de Dieu ; approche-toi pour écouter plutôt que pour offrir le sacrifice des insensés, car ils ne savent pas qu’ils font  mal.  </a:t>
            </a:r>
            <a:endParaRPr lang="fr-CA" sz="800" dirty="0"/>
          </a:p>
          <a:p>
            <a:pPr algn="l"/>
            <a:endParaRPr lang="fr-CA" sz="1000" dirty="0"/>
          </a:p>
          <a:p>
            <a:pPr algn="l"/>
            <a:r>
              <a:rPr lang="fr-CA" sz="3500" dirty="0"/>
              <a:t>1 Ne te presse pas d’ouvrir la bouche et  que ton cœur ne se hâte pas d’exprimer une parole devant Dieu ; car Dieu est au ciel, et toi sur la terre : que tes paroles soient donc peu nombreuses !  </a:t>
            </a:r>
            <a:endParaRPr lang="fr-CA" sz="800" dirty="0"/>
          </a:p>
          <a:p>
            <a:pPr algn="l"/>
            <a:endParaRPr lang="fr-CA" sz="1000" dirty="0"/>
          </a:p>
          <a:p>
            <a:pPr algn="l"/>
            <a:r>
              <a:rPr lang="fr-CA" sz="3500" dirty="0"/>
              <a:t>2 Car, si les songes naissent de la multitude des occupations, la voix de l’insensé se fait entendre dans la multitude des paroles.   </a:t>
            </a:r>
          </a:p>
          <a:p>
            <a:pPr algn="l"/>
            <a:endParaRPr lang="fr-CA" sz="800" dirty="0"/>
          </a:p>
          <a:p>
            <a:pPr algn="l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562146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654F3E-496A-4411-854D-4A4C0D22B679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711200" y="609600"/>
            <a:ext cx="11658600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CA" sz="5400" b="1" dirty="0"/>
              <a:t>Ecclésiaste 4.17-5.6 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3392D73-350F-43F8-85F2-129865CD632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11583" y="1981200"/>
            <a:ext cx="11353800" cy="637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25000"/>
              <a:buFontTx/>
              <a:buBlip>
                <a:blip r:embed="rId5"/>
              </a:buBlip>
              <a:tabLst/>
              <a:defRPr sz="3800" b="0" i="0" u="none" strike="noStrike" cap="none" spc="0" baseline="0">
                <a:ln>
                  <a:noFill/>
                </a:ln>
                <a:solidFill>
                  <a:srgbClr val="3E231A"/>
                </a:solidFill>
                <a:uFillTx/>
                <a:latin typeface="+mn-lt"/>
                <a:ea typeface="+mn-ea"/>
                <a:cs typeface="+mn-cs"/>
                <a:sym typeface="Papyrus"/>
              </a:defRPr>
            </a:lvl9pPr>
          </a:lstStyle>
          <a:p>
            <a:pPr marL="0" indent="0" hangingPunct="1">
              <a:buFontTx/>
              <a:buNone/>
            </a:pPr>
            <a:r>
              <a:rPr lang="fr-CA" dirty="0"/>
              <a:t> </a:t>
            </a:r>
          </a:p>
          <a:p>
            <a:pPr marL="0" indent="0" algn="ctr" hangingPunct="1">
              <a:buFontTx/>
              <a:buNone/>
            </a:pPr>
            <a:endParaRPr lang="fr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80890-B412-4685-AA40-A8719A833B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63599" y="1941444"/>
            <a:ext cx="1150178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dirty="0"/>
              <a:t>3 Lorsque tu as fait un vœu à Dieu, ne tarde pas à l'accomplir, car il n'aime pas les hommes insensés : accomplis le vœu que tu as fait !  </a:t>
            </a:r>
          </a:p>
          <a:p>
            <a:pPr algn="l"/>
            <a:endParaRPr lang="fr-CA" sz="800" dirty="0"/>
          </a:p>
          <a:p>
            <a:pPr algn="l"/>
            <a:r>
              <a:rPr lang="fr-CA" dirty="0"/>
              <a:t>4 Mieux vaut pour toi ne point faire de vœu que d’en faire un et de ne pas l’accomplir. </a:t>
            </a:r>
          </a:p>
          <a:p>
            <a:pPr algn="l"/>
            <a:endParaRPr lang="fr-CA" sz="800" dirty="0"/>
          </a:p>
          <a:p>
            <a:pPr algn="l"/>
            <a:r>
              <a:rPr lang="fr-CA" dirty="0"/>
              <a:t>5 Ne permets pas à ta bouche de te faire pécher et ne dis pas en présence de l’envoyé de Dieu que c’est une imprudence. Pourquoi Dieu s’irriterait-il de tes paroles et détruirait-il l’ouvrage de tes mains ? </a:t>
            </a:r>
          </a:p>
          <a:p>
            <a:pPr algn="l"/>
            <a:endParaRPr lang="fr-CA" sz="800" dirty="0"/>
          </a:p>
          <a:p>
            <a:pPr algn="l"/>
            <a:r>
              <a:rPr lang="fr-CA" dirty="0"/>
              <a:t>6 Car, s’il y a des vanités dans la multitude des songes, il y en a aussi dans beaucoup de paroles. C'est pourquoi, crains Dieu ! </a:t>
            </a:r>
          </a:p>
        </p:txBody>
      </p:sp>
    </p:spTree>
    <p:extLst>
      <p:ext uri="{BB962C8B-B14F-4D97-AF65-F5344CB8AC3E}">
        <p14:creationId xmlns:p14="http://schemas.microsoft.com/office/powerpoint/2010/main" val="53861475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OB: Quand le ciel nous tombe sur la tête…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000" y="635000"/>
            <a:ext cx="11658600" cy="2108200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5112"/>
            </a:lvl1pPr>
          </a:lstStyle>
          <a:p>
            <a:r>
              <a:rPr lang="fr-CA" sz="5400" b="1" dirty="0"/>
              <a:t>Ecclésiaste 4 : les travers de la société</a:t>
            </a:r>
            <a:endParaRPr sz="5400" b="1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514EB50-787B-4848-AE3B-F142AB58598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92200" y="2209800"/>
            <a:ext cx="11277600" cy="6908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Les injustices…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Les oppressions…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Les rivalités, la paresse, le travail acharné…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La solitude…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Mais heureusement il y a l’amitié… </a:t>
            </a:r>
          </a:p>
          <a:p>
            <a:pPr marL="0" indent="0">
              <a:lnSpc>
                <a:spcPct val="120000"/>
              </a:lnSpc>
              <a:buNone/>
            </a:pPr>
            <a:endParaRPr lang="fr-CA" sz="36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514EB50-787B-4848-AE3B-F142AB585989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1092200" y="2209800"/>
            <a:ext cx="10896600" cy="2971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fr-CA" sz="6000" dirty="0"/>
              <a:t>Et le monde religieux, lui ?</a:t>
            </a:r>
          </a:p>
        </p:txBody>
      </p:sp>
    </p:spTree>
    <p:extLst>
      <p:ext uri="{BB962C8B-B14F-4D97-AF65-F5344CB8AC3E}">
        <p14:creationId xmlns:p14="http://schemas.microsoft.com/office/powerpoint/2010/main" val="13261008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OB: Quand le ciel nous tombe sur la tête…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000" y="635000"/>
            <a:ext cx="11658600" cy="2108200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5112"/>
            </a:lvl1pPr>
          </a:lstStyle>
          <a:p>
            <a:r>
              <a:rPr lang="fr-CA" sz="5400" b="1" dirty="0"/>
              <a:t>Trois pratiques religieuses à revoir</a:t>
            </a:r>
            <a:endParaRPr sz="5400" b="1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514EB50-787B-4848-AE3B-F142AB58598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6000" y="2438400"/>
            <a:ext cx="11277600" cy="43434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La pratique des rites (4.17)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La pratique de la prière (5.1-2)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fr-CA" dirty="0"/>
              <a:t>La pratique des vœux  (5.3-7)</a:t>
            </a:r>
          </a:p>
        </p:txBody>
      </p:sp>
    </p:spTree>
    <p:extLst>
      <p:ext uri="{BB962C8B-B14F-4D97-AF65-F5344CB8AC3E}">
        <p14:creationId xmlns:p14="http://schemas.microsoft.com/office/powerpoint/2010/main" val="63312531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OB: Quand le ciel nous tombe sur la tête…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000" y="635000"/>
            <a:ext cx="11658600" cy="2108200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5112"/>
            </a:lvl1pPr>
          </a:lstStyle>
          <a:p>
            <a:r>
              <a:rPr lang="fr-CA" sz="5400" b="1" dirty="0"/>
              <a:t>La pratique des rites (ou des sacrifices)</a:t>
            </a:r>
            <a:endParaRPr sz="5400" b="1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514EB50-787B-4848-AE3B-F142AB58598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6000" y="2438400"/>
            <a:ext cx="11277600" cy="3505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sz="3600" dirty="0"/>
              <a:t>4.17 Prends garde à ton pied lorsque tu entres dans la maison de Dieu ; approche-toi pour écouter plutôt que pour offrir le sacrifice des insensés, car ils ne savent pas qu’ils font  mal. </a:t>
            </a:r>
          </a:p>
        </p:txBody>
      </p:sp>
    </p:spTree>
    <p:extLst>
      <p:ext uri="{BB962C8B-B14F-4D97-AF65-F5344CB8AC3E}">
        <p14:creationId xmlns:p14="http://schemas.microsoft.com/office/powerpoint/2010/main" val="2972855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OB: Quand le ciel nous tombe sur la tête…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000" y="635000"/>
            <a:ext cx="11658600" cy="2108200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5112"/>
            </a:lvl1pPr>
          </a:lstStyle>
          <a:p>
            <a:r>
              <a:rPr lang="fr-CA" sz="5400" b="1" dirty="0"/>
              <a:t>Le sacrifice des insensés ?</a:t>
            </a:r>
            <a:endParaRPr sz="5400" b="1" dirty="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514EB50-787B-4848-AE3B-F142AB585989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6000" y="2438400"/>
            <a:ext cx="11277600" cy="5181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3600" dirty="0"/>
              <a:t>Se préoccuper de l’accomplissement des rites au détriment de notre manière de vivre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3600" dirty="0"/>
              <a:t>S’approcher de Dieu avec légèreté, en minimisant l’importance des règles cultuelles prescrites par la Loi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CA" sz="20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CA" sz="3600" dirty="0"/>
              <a:t>Offrir à Dieu ce qu’on avait de moins bon (et garder le meilleur pour soi-même)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1963091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JOB: Quand le ciel nous tombe sur la tête…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35000" y="635000"/>
            <a:ext cx="11658600" cy="2108200"/>
          </a:xfrm>
          <a:prstGeom prst="rect">
            <a:avLst/>
          </a:prstGeom>
        </p:spPr>
        <p:txBody>
          <a:bodyPr>
            <a:normAutofit/>
          </a:bodyPr>
          <a:lstStyle>
            <a:lvl1pPr defTabSz="414781">
              <a:defRPr sz="5112"/>
            </a:lvl1pPr>
          </a:lstStyle>
          <a:p>
            <a:r>
              <a:rPr lang="fr-CA" sz="5400" b="1" dirty="0"/>
              <a:t>La pratique de la prière</a:t>
            </a:r>
            <a:endParaRPr sz="5400" b="1" dirty="0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B10D59B-989C-4F12-89F4-0FF6E10AF507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016000" y="2743200"/>
            <a:ext cx="11277600" cy="457200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3600" dirty="0"/>
              <a:t>5.1 Ne te presse pas d’ouvrir la bouche et  que ton cœur ne se hâte pas d’exprimer une parole devant Dieu ; car Dieu est au ciel, et toi sur la terre : que tes paroles soient donc peu nombreuses !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CA" sz="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CA" sz="3600" dirty="0"/>
              <a:t>5.2 Car, si les songes naissent de la multitude des occupations, la voix de l’insensé se fait entendre dans la multitude des paroles.  </a:t>
            </a:r>
          </a:p>
        </p:txBody>
      </p:sp>
    </p:spTree>
    <p:extLst>
      <p:ext uri="{BB962C8B-B14F-4D97-AF65-F5344CB8AC3E}">
        <p14:creationId xmlns:p14="http://schemas.microsoft.com/office/powerpoint/2010/main" val="88745148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664</Words>
  <Application>Microsoft Office PowerPoint</Application>
  <PresentationFormat>Personnalisé</PresentationFormat>
  <Paragraphs>59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Helvetica Neue</vt:lpstr>
      <vt:lpstr>Papyrus</vt:lpstr>
      <vt:lpstr>Parchment</vt:lpstr>
      <vt:lpstr>Présentation PowerPoint</vt:lpstr>
      <vt:lpstr>Présentation PowerPoint</vt:lpstr>
      <vt:lpstr>Présentation PowerPoint</vt:lpstr>
      <vt:lpstr>Ecclésiaste 4 : les travers de la société</vt:lpstr>
      <vt:lpstr>Présentation PowerPoint</vt:lpstr>
      <vt:lpstr>Trois pratiques religieuses à revoir</vt:lpstr>
      <vt:lpstr>La pratique des rites (ou des sacrifices)</vt:lpstr>
      <vt:lpstr>Le sacrifice des insensés ?</vt:lpstr>
      <vt:lpstr>La pratique de la prière</vt:lpstr>
      <vt:lpstr>Présentation PowerPoint</vt:lpstr>
      <vt:lpstr>Applications  (pour éviter quelques travers religieux)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Owner</dc:creator>
  <cp:lastModifiedBy>Stéphane Rhéaume</cp:lastModifiedBy>
  <cp:revision>66</cp:revision>
  <dcterms:modified xsi:type="dcterms:W3CDTF">2019-10-08T12:42:34Z</dcterms:modified>
</cp:coreProperties>
</file>